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58" r:id="rId5"/>
    <p:sldId id="259" r:id="rId6"/>
    <p:sldId id="265" r:id="rId7"/>
    <p:sldId id="261" r:id="rId8"/>
    <p:sldId id="264" r:id="rId9"/>
    <p:sldId id="262" r:id="rId10"/>
    <p:sldId id="263" r:id="rId11"/>
    <p:sldId id="266" r:id="rId12"/>
    <p:sldId id="267" r:id="rId13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BCD742-3415-47C2-97A6-CA275BFEF47E}" v="83" dt="2022-06-13T17:31:16.726"/>
    <p1510:client id="{E33E4296-F0BB-48F0-AF51-F41D1344B313}" v="50" dt="2022-06-14T11:35:16.484"/>
    <p1510:client id="{E8F73488-A21D-463B-9E23-E857BB211EA1}" v="703" dt="2022-06-13T18:10:26.3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93" d="100"/>
          <a:sy n="93" d="100"/>
        </p:scale>
        <p:origin x="11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418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0F4BBFF-7B19-4753-B8A7-8D50A740D66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F643C96-5A56-4684-8405-22A34969E2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7C1AA-FF83-46F1-AE44-13EF3F205396}" type="datetimeFigureOut">
              <a:rPr lang="es-ES" smtClean="0"/>
              <a:t>14/06/2022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B0A0F9E-FC2F-45E8-A9D1-CCD45F33CC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657A2A0-244E-4F33-B8E4-3B8F3B49E81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9D11E-3E26-4C8F-A941-77E0BAAC2B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7793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gif>
</file>

<file path=ppt/media/image14.jpeg>
</file>

<file path=ppt/media/image15.png>
</file>

<file path=ppt/media/image16.jpeg>
</file>

<file path=ppt/media/image17.gif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80AEF-0EAB-477F-9CC3-A11DCB4C742B}" type="datetimeFigureOut">
              <a:rPr lang="es-ES" noProof="0" smtClean="0"/>
              <a:t>14/06/2022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43AF63-7124-4064-B1D4-D428E32A34E0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739921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43AF63-7124-4064-B1D4-D428E32A34E0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9178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7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39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7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75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48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16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67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06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8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7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6/14/2022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90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6/14/2022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63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57" r:id="rId7"/>
    <p:sldLayoutId id="2147483677" r:id="rId8"/>
    <p:sldLayoutId id="2147483676" r:id="rId9"/>
    <p:sldLayoutId id="2147483660" r:id="rId10"/>
    <p:sldLayoutId id="214748367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74" name="Top Left">
            <a:extLst>
              <a:ext uri="{FF2B5EF4-FFF2-40B4-BE49-F238E27FC236}">
                <a16:creationId xmlns:a16="http://schemas.microsoft.com/office/drawing/2014/main" id="{7092E392-4FB7-4E2D-928D-EFC63D148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B57026F-1936-4B50-9E5F-0037B748B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1C2FEB5-C2DC-4FDF-9FE5-407608D6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0B00B9B-BAB1-4074-A3AF-13B08F4E0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B6DF209-B3F7-4699-802B-4BE211132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5FFE10-7D64-45F0-B227-92979752A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395C91B-6EED-4F5B-8873-5E0AA757F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48D099A-D8DD-4FBA-AF53-928CE633C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F857259-D6C4-41F7-82DC-37816E8AD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05654" y="744909"/>
            <a:ext cx="5132388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VOICEDEX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12785" y="4074784"/>
            <a:ext cx="5132387" cy="20543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PÓKEDEX CON VOZ </a:t>
            </a:r>
          </a:p>
        </p:txBody>
      </p:sp>
      <p:pic>
        <p:nvPicPr>
          <p:cNvPr id="6" name="Imagen 6">
            <a:extLst>
              <a:ext uri="{FF2B5EF4-FFF2-40B4-BE49-F238E27FC236}">
                <a16:creationId xmlns:a16="http://schemas.microsoft.com/office/drawing/2014/main" id="{8342EE6F-96F9-A77A-E80D-22225C3C29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6095617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84" name="Bottom Right">
            <a:extLst>
              <a:ext uri="{FF2B5EF4-FFF2-40B4-BE49-F238E27FC236}">
                <a16:creationId xmlns:a16="http://schemas.microsoft.com/office/drawing/2014/main" id="{A7C60A7A-4212-46AC-80A2-DE231DD3D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EDA875D-6B8A-4B32-89EB-F4CD6D1F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86" name="Graphic 157">
              <a:extLst>
                <a:ext uri="{FF2B5EF4-FFF2-40B4-BE49-F238E27FC236}">
                  <a16:creationId xmlns:a16="http://schemas.microsoft.com/office/drawing/2014/main" id="{AA7D7CCE-E90B-483E-AFF7-CF95CABC9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67F2D919-84B6-4EC4-87F5-BDFF145BB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5C8244C-685B-42CF-B028-C7ADE067CC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0420B7EF-9249-4974-A978-AAD55C81B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05BD8B59-E1C0-4320-BFC1-66D139E80B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A983471C-A7FE-4ED8-BE9B-601CEC61EB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E8B842F2-803D-4F74-BBF6-6965BC0FD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94ECDF1E-AE5F-46C4-A134-C28C6D6B78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0E491A0-7D49-4A1F-B2DB-C94F56329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0A4D90AC-4360-1A32-F3A8-FC07FB3C08A6}"/>
              </a:ext>
            </a:extLst>
          </p:cNvPr>
          <p:cNvSpPr txBox="1"/>
          <p:nvPr/>
        </p:nvSpPr>
        <p:spPr>
          <a:xfrm>
            <a:off x="994611" y="5065295"/>
            <a:ext cx="401654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s-ES" sz="1600" b="1" dirty="0">
                <a:solidFill>
                  <a:srgbClr val="C00000"/>
                </a:solidFill>
                <a:cs typeface="Arial"/>
              </a:rPr>
              <a:t>ALEJANDRO FLORES GONZÁLEZ</a:t>
            </a:r>
            <a:endParaRPr lang="es-ES" sz="1600" b="1">
              <a:solidFill>
                <a:srgbClr val="C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32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>
            <a:extLst>
              <a:ext uri="{FF2B5EF4-FFF2-40B4-BE49-F238E27FC236}">
                <a16:creationId xmlns:a16="http://schemas.microsoft.com/office/drawing/2014/main" id="{52BC0CBE-9885-6651-533A-8432D6FD7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768" y="2746407"/>
            <a:ext cx="2993858" cy="1796315"/>
          </a:xfrm>
          <a:prstGeom prst="rect">
            <a:avLst/>
          </a:prstGeom>
        </p:spPr>
      </p:pic>
      <p:pic>
        <p:nvPicPr>
          <p:cNvPr id="5" name="Imagen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6F92439-B49C-094D-DF62-CE74A170D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250" y="589547"/>
            <a:ext cx="2553502" cy="56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037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Tres vallas publicitarias en blanco">
            <a:extLst>
              <a:ext uri="{FF2B5EF4-FFF2-40B4-BE49-F238E27FC236}">
                <a16:creationId xmlns:a16="http://schemas.microsoft.com/office/drawing/2014/main" id="{4A4A0F96-316D-31CC-0BFF-8741ED83C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01" r="6" b="1379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E441DD-1516-0D25-1A3E-BE46605C9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ANUNCIOS</a:t>
            </a: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Imagen 5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8C3F99E7-460F-F397-96A8-280B98DA0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895" y="2188018"/>
            <a:ext cx="5009908" cy="248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38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sta aérea de una autopista cerca del océano">
            <a:extLst>
              <a:ext uri="{FF2B5EF4-FFF2-40B4-BE49-F238E27FC236}">
                <a16:creationId xmlns:a16="http://schemas.microsoft.com/office/drawing/2014/main" id="{F79B8A30-0944-1BCB-1681-C3D6135D97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7716" r="6" b="1723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41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2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54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7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2FB8D12C-763C-A47F-C0D4-5CA8EDCC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04" y="731041"/>
            <a:ext cx="10181916" cy="13883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GRACIAS</a:t>
            </a:r>
          </a:p>
        </p:txBody>
      </p:sp>
      <p:grpSp>
        <p:nvGrpSpPr>
          <p:cNvPr id="74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Imagen 5">
            <a:extLst>
              <a:ext uri="{FF2B5EF4-FFF2-40B4-BE49-F238E27FC236}">
                <a16:creationId xmlns:a16="http://schemas.microsoft.com/office/drawing/2014/main" id="{5A747AB8-DA89-47C9-0A88-F71ACF24F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190" y="3762375"/>
            <a:ext cx="1749593" cy="90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271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3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2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60" descr="Dispositivo móvil con aplicaciones">
            <a:extLst>
              <a:ext uri="{FF2B5EF4-FFF2-40B4-BE49-F238E27FC236}">
                <a16:creationId xmlns:a16="http://schemas.microsoft.com/office/drawing/2014/main" id="{0713573D-3F80-1996-1F87-16B2C8CAB7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5" r="1" b="1"/>
          <a:stretch/>
        </p:blipFill>
        <p:spPr>
          <a:xfrm>
            <a:off x="9201" y="18371"/>
            <a:ext cx="12188932" cy="685661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94B261F-C3F1-6FCA-8AA1-A77E5D374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669" y="1516935"/>
            <a:ext cx="10029651" cy="9200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UNA APLICACIÓN MÓVIL</a:t>
            </a:r>
          </a:p>
        </p:txBody>
      </p:sp>
      <p:grpSp>
        <p:nvGrpSpPr>
          <p:cNvPr id="97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1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1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293F88BF-7644-ECD6-F4D6-9E24A7860C54}"/>
              </a:ext>
            </a:extLst>
          </p:cNvPr>
          <p:cNvSpPr txBox="1"/>
          <p:nvPr/>
        </p:nvSpPr>
        <p:spPr>
          <a:xfrm>
            <a:off x="3320716" y="5406189"/>
            <a:ext cx="5640804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solidFill>
                  <a:schemeClr val="bg1"/>
                </a:solidFill>
                <a:cs typeface="Arial"/>
              </a:rPr>
              <a:t>PRÓXIMAMENTE DISPONIBLE EN PLAY STORE</a:t>
            </a:r>
          </a:p>
        </p:txBody>
      </p:sp>
    </p:spTree>
    <p:extLst>
      <p:ext uri="{BB962C8B-B14F-4D97-AF65-F5344CB8AC3E}">
        <p14:creationId xmlns:p14="http://schemas.microsoft.com/office/powerpoint/2010/main" val="2705276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La fachada de paredes azules con orificios">
            <a:extLst>
              <a:ext uri="{FF2B5EF4-FFF2-40B4-BE49-F238E27FC236}">
                <a16:creationId xmlns:a16="http://schemas.microsoft.com/office/drawing/2014/main" id="{CF6AAC95-597C-E0EE-A26B-186DEE2FD2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202" r="6" b="16799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30EF6BC-9B2A-A209-978B-9648F58B0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56477"/>
            <a:ext cx="10190071" cy="15150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 QUÉ CONSISTE</a:t>
            </a: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0940EA26-7DE2-21D5-BFA4-95C68B27380B}"/>
              </a:ext>
            </a:extLst>
          </p:cNvPr>
          <p:cNvSpPr txBox="1"/>
          <p:nvPr/>
        </p:nvSpPr>
        <p:spPr>
          <a:xfrm>
            <a:off x="1896980" y="2478506"/>
            <a:ext cx="766612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b="1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APLICACIÓN PARA FANS </a:t>
            </a:r>
            <a:endParaRPr lang="es-ES">
              <a:solidFill>
                <a:schemeClr val="bg1"/>
              </a:solidFill>
              <a:highlight>
                <a:srgbClr val="000000"/>
              </a:highlight>
              <a:cs typeface="Arial"/>
            </a:endParaRPr>
          </a:p>
          <a:p>
            <a:r>
              <a:rPr lang="es-ES" sz="2400" b="1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QUE MUESTRA IMÁGENES Y DATOS</a:t>
            </a:r>
            <a:endParaRPr lang="es-ES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EAC172D-4D08-9E39-2D13-95B0F0C3D67B}"/>
              </a:ext>
            </a:extLst>
          </p:cNvPr>
          <p:cNvSpPr txBox="1"/>
          <p:nvPr/>
        </p:nvSpPr>
        <p:spPr>
          <a:xfrm>
            <a:off x="4553953" y="4644190"/>
            <a:ext cx="5941592" cy="369332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PRESENTACIÓN ATRACTIVA Y VOZ INCORPORADA</a:t>
            </a:r>
            <a:endParaRPr lang="es-ES" b="1" dirty="0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5199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Uma parede pintado com uma seta e um dardarboard">
            <a:extLst>
              <a:ext uri="{FF2B5EF4-FFF2-40B4-BE49-F238E27FC236}">
                <a16:creationId xmlns:a16="http://schemas.microsoft.com/office/drawing/2014/main" id="{EA4B81A4-CF9C-A36A-0106-746D2591B4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955" r="6" b="12304"/>
          <a:stretch/>
        </p:blipFill>
        <p:spPr>
          <a:xfrm>
            <a:off x="20" y="-10016"/>
            <a:ext cx="12188932" cy="6856614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7A0CEDE-F571-BA7F-289D-111B404B7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85898"/>
            <a:ext cx="4958128" cy="13488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OBJETIVO</a:t>
            </a: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60BB0BA9-8688-431F-6176-B8DD7ACD7C46}"/>
              </a:ext>
            </a:extLst>
          </p:cNvPr>
          <p:cNvSpPr txBox="1"/>
          <p:nvPr/>
        </p:nvSpPr>
        <p:spPr>
          <a:xfrm>
            <a:off x="1004637" y="4283243"/>
            <a:ext cx="787667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-MEJORAR PORTFOLIO PROFESIONAL</a:t>
            </a:r>
          </a:p>
          <a:p>
            <a:r>
              <a:rPr lang="es-ES" b="1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-INTRODUCIR MVP EN EL MERCADO DE APLICACIONES MÓVILES</a:t>
            </a:r>
          </a:p>
          <a:p>
            <a:endParaRPr lang="es-ES" dirty="0">
              <a:cs typeface="Arial"/>
            </a:endParaRPr>
          </a:p>
          <a:p>
            <a:endParaRPr lang="es-E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4144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7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8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79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8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82" name="Rectangle 34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3" name="Rectangle 36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4" name="Rectangle 38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5" name="Picture 4" descr="La punta de una carpa de circo">
            <a:extLst>
              <a:ext uri="{FF2B5EF4-FFF2-40B4-BE49-F238E27FC236}">
                <a16:creationId xmlns:a16="http://schemas.microsoft.com/office/drawing/2014/main" id="{2317C171-56EF-312F-2C3F-72BCC0B93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86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2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49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2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54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7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F133B4D4-D690-BD5F-909B-F2898241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04" y="731041"/>
            <a:ext cx="10181916" cy="11276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rgbClr val="FFFFFF"/>
                </a:solidFill>
              </a:rPr>
              <a:t>SUBIDA A PLAY STORE</a:t>
            </a:r>
            <a:endParaRPr lang="en-US" sz="6600" kern="1200" dirty="0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74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AE64D8BE-739D-8250-C784-C74AA2FC48CF}"/>
              </a:ext>
            </a:extLst>
          </p:cNvPr>
          <p:cNvSpPr txBox="1"/>
          <p:nvPr/>
        </p:nvSpPr>
        <p:spPr>
          <a:xfrm>
            <a:off x="3922296" y="3812005"/>
            <a:ext cx="43273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CUENTA DE DESARROLLADOR – 25 $</a:t>
            </a:r>
            <a:endParaRPr lang="es-ES">
              <a:solidFill>
                <a:schemeClr val="bg1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5678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E8C1D793-757B-A488-62F3-5A8BE407E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1" y="921685"/>
            <a:ext cx="12171337" cy="50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46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green lights">
            <a:extLst>
              <a:ext uri="{FF2B5EF4-FFF2-40B4-BE49-F238E27FC236}">
                <a16:creationId xmlns:a16="http://schemas.microsoft.com/office/drawing/2014/main" id="{F65DF54F-FB74-D17A-B2F9-CAFE8026C0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1082" r="6" b="13919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B35D383-2158-9068-24AA-DB97C1359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6066"/>
            <a:ext cx="4795282" cy="5018227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DESARROLLO</a:t>
            </a:r>
          </a:p>
        </p:txBody>
      </p: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C557A9-8671-D998-5D21-C642D4FD9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2" y="726538"/>
            <a:ext cx="4977905" cy="50170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1800">
                <a:solidFill>
                  <a:srgbClr val="FFFFFF"/>
                </a:solidFill>
                <a:cs typeface="Arial"/>
              </a:rPr>
              <a:t>VISUAL STUDIO CODE</a:t>
            </a:r>
          </a:p>
          <a:p>
            <a:r>
              <a:rPr lang="es-ES" sz="1800">
                <a:solidFill>
                  <a:srgbClr val="FFFFFF"/>
                </a:solidFill>
                <a:cs typeface="Arial"/>
              </a:rPr>
              <a:t>REACT NATIVE</a:t>
            </a:r>
          </a:p>
          <a:p>
            <a:r>
              <a:rPr lang="es-ES" sz="1800">
                <a:solidFill>
                  <a:srgbClr val="FFFFFF"/>
                </a:solidFill>
                <a:cs typeface="Arial"/>
              </a:rPr>
              <a:t>GRAPHQL</a:t>
            </a:r>
          </a:p>
          <a:p>
            <a:r>
              <a:rPr lang="es-ES" sz="1800">
                <a:solidFill>
                  <a:srgbClr val="FFFFFF"/>
                </a:solidFill>
                <a:cs typeface="Arial"/>
              </a:rPr>
              <a:t>EXPO</a:t>
            </a:r>
          </a:p>
          <a:p>
            <a:r>
              <a:rPr lang="es-ES" sz="1800">
                <a:solidFill>
                  <a:srgbClr val="FFFFFF"/>
                </a:solidFill>
                <a:cs typeface="Arial"/>
              </a:rPr>
              <a:t>EXPO SPEECH</a:t>
            </a:r>
          </a:p>
          <a:p>
            <a:r>
              <a:rPr lang="es-ES" sz="1800">
                <a:solidFill>
                  <a:srgbClr val="FFFFFF"/>
                </a:solidFill>
                <a:cs typeface="Arial"/>
              </a:rPr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725918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Un primer plano de una foto de un velero navegando por el mar">
            <a:extLst>
              <a:ext uri="{FF2B5EF4-FFF2-40B4-BE49-F238E27FC236}">
                <a16:creationId xmlns:a16="http://schemas.microsoft.com/office/drawing/2014/main" id="{6B9F86C6-62F8-8688-AED9-448C7D0BB3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6" b="15667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FC96A54-A590-CCB3-03F5-49FBB502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85898"/>
            <a:ext cx="4958128" cy="13488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NAVEGACIÓN</a:t>
            </a: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Imagen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98DBD1A8-EE5E-607C-2FA5-6A7156CDB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749" y="419101"/>
            <a:ext cx="2633712" cy="5859378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3E41B53-DF12-21A7-A1E0-577C50716A46}"/>
              </a:ext>
            </a:extLst>
          </p:cNvPr>
          <p:cNvSpPr txBox="1"/>
          <p:nvPr/>
        </p:nvSpPr>
        <p:spPr>
          <a:xfrm>
            <a:off x="1071925" y="2992485"/>
            <a:ext cx="4708357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DRAWER NAVIGATION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-STACK NAVIGATION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+POKEMON LIST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++POKEMON CARD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+POKEMON DETAILS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-FAVS</a:t>
            </a:r>
          </a:p>
          <a:p>
            <a:r>
              <a:rPr lang="es-ES" sz="2000" dirty="0">
                <a:solidFill>
                  <a:schemeClr val="bg1"/>
                </a:solidFill>
                <a:highlight>
                  <a:srgbClr val="000000"/>
                </a:highlight>
                <a:cs typeface="Arial"/>
              </a:rPr>
              <a:t>-CONF</a:t>
            </a:r>
          </a:p>
          <a:p>
            <a:endParaRPr lang="es-E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07168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4" descr="Logotipo&#10;&#10;Descripción generada automáticamente">
            <a:extLst>
              <a:ext uri="{FF2B5EF4-FFF2-40B4-BE49-F238E27FC236}">
                <a16:creationId xmlns:a16="http://schemas.microsoft.com/office/drawing/2014/main" id="{190EF75B-01C8-3434-9BFE-C72380A58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960" y="810127"/>
            <a:ext cx="2463265" cy="5488405"/>
          </a:xfrm>
          <a:prstGeom prst="rect">
            <a:avLst/>
          </a:prstGeom>
        </p:spPr>
      </p:pic>
      <p:pic>
        <p:nvPicPr>
          <p:cNvPr id="5" name="Imagen 5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6069B5B8-2FF2-6716-8E91-D29E42876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328" y="810127"/>
            <a:ext cx="2503370" cy="5568615"/>
          </a:xfrm>
          <a:prstGeom prst="rect">
            <a:avLst/>
          </a:prstGeom>
        </p:spPr>
      </p:pic>
      <p:pic>
        <p:nvPicPr>
          <p:cNvPr id="6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1445DBC2-2CD1-06E9-7C68-86326C56A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8250" y="749969"/>
            <a:ext cx="2493343" cy="554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02316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329"/>
      </a:accent1>
      <a:accent2>
        <a:srgbClr val="D5172C"/>
      </a:accent2>
      <a:accent3>
        <a:srgbClr val="E7298D"/>
      </a:accent3>
      <a:accent4>
        <a:srgbClr val="D517CA"/>
      </a:accent4>
      <a:accent5>
        <a:srgbClr val="A229E7"/>
      </a:accent5>
      <a:accent6>
        <a:srgbClr val="512AD8"/>
      </a:accent6>
      <a:hlink>
        <a:srgbClr val="A63FBF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TF00001243</Template>
  <TotalTime>0</TotalTime>
  <Words>1</Words>
  <Application>Microsoft Office PowerPoint</Application>
  <PresentationFormat>Panorámica</PresentationFormat>
  <Paragraphs>1</Paragraphs>
  <Slides>12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ExploreVTI</vt:lpstr>
      <vt:lpstr>VOICEDEX</vt:lpstr>
      <vt:lpstr>UNA APLICACIÓN MÓVIL</vt:lpstr>
      <vt:lpstr>EN QUÉ CONSISTE</vt:lpstr>
      <vt:lpstr>OBJETIVO</vt:lpstr>
      <vt:lpstr>SUBIDA A PLAY STORE</vt:lpstr>
      <vt:lpstr>Presentación de PowerPoint</vt:lpstr>
      <vt:lpstr>DESARROLLO</vt:lpstr>
      <vt:lpstr>NAVEGACIÓN</vt:lpstr>
      <vt:lpstr>Presentación de PowerPoint</vt:lpstr>
      <vt:lpstr>Presentación de PowerPoint</vt:lpstr>
      <vt:lpstr>ANUNCIOS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/>
  <cp:revision>215</cp:revision>
  <dcterms:created xsi:type="dcterms:W3CDTF">2022-06-13T13:33:13Z</dcterms:created>
  <dcterms:modified xsi:type="dcterms:W3CDTF">2022-06-14T11:35:51Z</dcterms:modified>
</cp:coreProperties>
</file>

<file path=docProps/thumbnail.jpeg>
</file>